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28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8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6955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0038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8349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212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986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29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85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65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5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821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78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3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40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4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A1FD4-D0D6-49A2-906A-BEFBE57BD7A3}" type="datetimeFigureOut">
              <a:rPr lang="nl-NL" smtClean="0"/>
              <a:t>17-8-2016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C6B184-3A33-41A7-BBBA-38D8CF9BB7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2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CgEuRlDlM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1653357"/>
            <a:ext cx="7766936" cy="1646302"/>
          </a:xfrm>
        </p:spPr>
        <p:txBody>
          <a:bodyPr/>
          <a:lstStyle/>
          <a:p>
            <a:pPr algn="ctr"/>
            <a:r>
              <a:rPr lang="nl-NL" dirty="0" smtClean="0"/>
              <a:t>Visie en strategie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067" y="3646337"/>
            <a:ext cx="7766936" cy="1096899"/>
          </a:xfrm>
        </p:spPr>
        <p:txBody>
          <a:bodyPr/>
          <a:lstStyle/>
          <a:p>
            <a:pPr algn="ctr"/>
            <a:r>
              <a:rPr lang="nl-NL" dirty="0" smtClean="0"/>
              <a:t>Les </a:t>
            </a:r>
            <a:r>
              <a:rPr lang="nl-NL" dirty="0" smtClean="0"/>
              <a:t>3</a:t>
            </a:r>
            <a:r>
              <a:rPr lang="nl-NL" dirty="0" smtClean="0"/>
              <a:t>: Visie verdieping</a:t>
            </a:r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38" y="4194787"/>
            <a:ext cx="1672182" cy="19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Visiequiz spelen!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</a:t>
            </a:r>
            <a:r>
              <a:rPr lang="nl-NL" dirty="0" smtClean="0"/>
              <a:t>eder </a:t>
            </a:r>
            <a:r>
              <a:rPr lang="nl-NL" dirty="0"/>
              <a:t>schrijft voor zichzelf op welke type bedrijf het is.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Als </a:t>
            </a:r>
            <a:r>
              <a:rPr lang="nl-NL" dirty="0"/>
              <a:t>dat goed is 1 punt. </a:t>
            </a:r>
            <a:endParaRPr lang="nl-NL" dirty="0" smtClean="0"/>
          </a:p>
          <a:p>
            <a:r>
              <a:rPr lang="nl-NL" dirty="0" smtClean="0"/>
              <a:t>Weet </a:t>
            </a:r>
            <a:r>
              <a:rPr lang="nl-NL" dirty="0"/>
              <a:t>je welk bedrijf het is 2 punten.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8907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Ontwikkelen van visie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is meer dan 1 + 1 = 2. Intuïtie is van groot belang bij het ontwikkelen van visie. </a:t>
            </a:r>
          </a:p>
          <a:p>
            <a:endParaRPr lang="nl-NL" dirty="0"/>
          </a:p>
          <a:p>
            <a:r>
              <a:rPr lang="nl-NL" b="1" dirty="0"/>
              <a:t>Informatie verzamelen</a:t>
            </a:r>
          </a:p>
          <a:p>
            <a:r>
              <a:rPr lang="nl-NL" dirty="0"/>
              <a:t>Goede informatiebronnen voor het ontwikkelen van een visie zijn bijvoorbeeld een SWOT-analyse, een marktanalyse of een </a:t>
            </a:r>
            <a:r>
              <a:rPr lang="nl-NL" dirty="0" smtClean="0"/>
              <a:t>klantenonderzoek.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882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Informatie verwerken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Stel </a:t>
            </a:r>
            <a:r>
              <a:rPr lang="nl-NL" dirty="0"/>
              <a:t>jezelf vragen </a:t>
            </a:r>
            <a:r>
              <a:rPr lang="nl-NL" dirty="0" smtClean="0"/>
              <a:t>over de informatie die je hebt:</a:t>
            </a:r>
          </a:p>
          <a:p>
            <a:endParaRPr lang="nl-NL" dirty="0"/>
          </a:p>
          <a:p>
            <a:r>
              <a:rPr lang="nl-NL" dirty="0"/>
              <a:t>Waar </a:t>
            </a:r>
            <a:r>
              <a:rPr lang="nl-NL" b="1" dirty="0"/>
              <a:t>verbaas</a:t>
            </a:r>
            <a:r>
              <a:rPr lang="nl-NL" dirty="0"/>
              <a:t> je je over?</a:t>
            </a:r>
          </a:p>
          <a:p>
            <a:r>
              <a:rPr lang="nl-NL" dirty="0"/>
              <a:t>Wat </a:t>
            </a:r>
            <a:r>
              <a:rPr lang="nl-NL" b="1" dirty="0"/>
              <a:t>verwondert</a:t>
            </a:r>
            <a:r>
              <a:rPr lang="nl-NL" dirty="0"/>
              <a:t> je?</a:t>
            </a:r>
          </a:p>
          <a:p>
            <a:r>
              <a:rPr lang="nl-NL" dirty="0"/>
              <a:t>Wat zouden (bepaalde) </a:t>
            </a:r>
            <a:r>
              <a:rPr lang="nl-NL" b="1" dirty="0"/>
              <a:t>klanten willen</a:t>
            </a:r>
            <a:r>
              <a:rPr lang="nl-NL" dirty="0"/>
              <a:t> en krijgen ze niet?</a:t>
            </a:r>
          </a:p>
          <a:p>
            <a:r>
              <a:rPr lang="nl-NL" dirty="0"/>
              <a:t>Wat heeft nog </a:t>
            </a:r>
            <a:r>
              <a:rPr lang="nl-NL" b="1" dirty="0"/>
              <a:t>niemand gezien</a:t>
            </a:r>
            <a:r>
              <a:rPr lang="nl-NL" dirty="0"/>
              <a:t> of in de praktijk gebracht?</a:t>
            </a:r>
          </a:p>
          <a:p>
            <a:r>
              <a:rPr lang="nl-NL" dirty="0"/>
              <a:t>Welke ontwikkelingen gaan de markt op termijn veranderen, en hoe?</a:t>
            </a:r>
          </a:p>
          <a:p>
            <a:r>
              <a:rPr lang="nl-NL" dirty="0"/>
              <a:t>Wat zou toch mogelijk moeten zijn of worden…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73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Formuleren van 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je een visie op het oog hebt moet je </a:t>
            </a:r>
            <a:r>
              <a:rPr lang="nl-NL" dirty="0"/>
              <a:t>deze </a:t>
            </a:r>
            <a:r>
              <a:rPr lang="nl-NL" b="1" dirty="0"/>
              <a:t>in woorden </a:t>
            </a:r>
            <a:r>
              <a:rPr lang="nl-NL" b="1" dirty="0" smtClean="0"/>
              <a:t>omzetten. </a:t>
            </a:r>
          </a:p>
          <a:p>
            <a:r>
              <a:rPr lang="nl-NL" dirty="0" smtClean="0"/>
              <a:t>Probeer </a:t>
            </a:r>
            <a:r>
              <a:rPr lang="nl-NL" dirty="0"/>
              <a:t>zo helder en concreet mogelijk te zijn, door concrete doelen te stellen. </a:t>
            </a:r>
            <a:endParaRPr lang="nl-NL" dirty="0" smtClean="0"/>
          </a:p>
          <a:p>
            <a:r>
              <a:rPr lang="nl-NL" dirty="0" smtClean="0"/>
              <a:t>Gebruik </a:t>
            </a:r>
            <a:r>
              <a:rPr lang="nl-NL" dirty="0"/>
              <a:t>normale woorden, dat is het meest krachtig. </a:t>
            </a:r>
            <a:endParaRPr lang="nl-NL" dirty="0" smtClean="0"/>
          </a:p>
          <a:p>
            <a:r>
              <a:rPr lang="nl-NL" dirty="0" smtClean="0"/>
              <a:t>Grote begrippen als draagvlak, globalisering en duurzaam en </a:t>
            </a:r>
            <a:r>
              <a:rPr lang="nl-NL" dirty="0"/>
              <a:t>lege begrippen  </a:t>
            </a:r>
            <a:r>
              <a:rPr lang="nl-NL" dirty="0" smtClean="0"/>
              <a:t>als optimale en effectieve </a:t>
            </a:r>
            <a:r>
              <a:rPr lang="nl-NL" dirty="0"/>
              <a:t>zijn uit den boze. </a:t>
            </a:r>
            <a:endParaRPr lang="nl-NL" dirty="0" smtClean="0"/>
          </a:p>
          <a:p>
            <a:r>
              <a:rPr lang="nl-NL" b="1" dirty="0" smtClean="0"/>
              <a:t>Zeg </a:t>
            </a:r>
            <a:r>
              <a:rPr lang="nl-NL" b="1" dirty="0"/>
              <a:t>gewoon wat je bedoelt</a:t>
            </a:r>
            <a:r>
              <a:rPr lang="nl-NL" dirty="0"/>
              <a:t>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925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Goede 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goede visie</a:t>
            </a:r>
          </a:p>
          <a:p>
            <a:r>
              <a:rPr lang="nl-NL" dirty="0"/>
              <a:t>is gedurfd en </a:t>
            </a:r>
            <a:r>
              <a:rPr lang="nl-NL" dirty="0" smtClean="0"/>
              <a:t>tijdloos</a:t>
            </a:r>
            <a:endParaRPr lang="nl-NL" dirty="0"/>
          </a:p>
          <a:p>
            <a:r>
              <a:rPr lang="nl-NL" dirty="0"/>
              <a:t>is </a:t>
            </a:r>
            <a:r>
              <a:rPr lang="nl-NL" b="1" dirty="0"/>
              <a:t>krachtig en inspirerend</a:t>
            </a:r>
            <a:endParaRPr lang="nl-NL" dirty="0"/>
          </a:p>
          <a:p>
            <a:r>
              <a:rPr lang="nl-NL" dirty="0"/>
              <a:t>wordt door de top gedragen, zij kunnen ervoor zorgen dat alles en iedereen in het teken staat van het behalen van de visie</a:t>
            </a:r>
          </a:p>
          <a:p>
            <a:r>
              <a:rPr lang="nl-NL" dirty="0"/>
              <a:t>bevat een concreet en helder </a:t>
            </a:r>
            <a:r>
              <a:rPr lang="nl-NL" dirty="0" smtClean="0"/>
              <a:t>doel(zo </a:t>
            </a:r>
            <a:r>
              <a:rPr lang="nl-NL" dirty="0"/>
              <a:t>is duidelijk wanneer je visie wordt bereikt)</a:t>
            </a:r>
          </a:p>
          <a:p>
            <a:r>
              <a:rPr lang="nl-NL" dirty="0"/>
              <a:t>geeft het doel aan en </a:t>
            </a:r>
            <a:r>
              <a:rPr lang="nl-NL" b="1" dirty="0"/>
              <a:t>niet de weg</a:t>
            </a:r>
            <a:r>
              <a:rPr lang="nl-NL" dirty="0"/>
              <a:t> hoe de organisatie dat doel gaat bereiken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232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Slechte 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Niet creatief naar de toekomst</a:t>
            </a:r>
          </a:p>
          <a:p>
            <a:r>
              <a:rPr lang="nl-NL" dirty="0"/>
              <a:t>Niet te vertalen in gedrag en beleid</a:t>
            </a:r>
          </a:p>
          <a:p>
            <a:r>
              <a:rPr lang="nl-NL" dirty="0" smtClean="0"/>
              <a:t>Wollig en niet concreet</a:t>
            </a:r>
            <a:endParaRPr lang="nl-NL" dirty="0"/>
          </a:p>
          <a:p>
            <a:r>
              <a:rPr lang="nl-NL" dirty="0"/>
              <a:t>Saaie, nietszeggende, nauwelijks inspirerende, vooral beschrijvende feitelijkheden</a:t>
            </a:r>
          </a:p>
          <a:p>
            <a:r>
              <a:rPr lang="nl-NL" dirty="0"/>
              <a:t>Te weinig inhoudelijke keuzes in de angst iets uit te sluiten</a:t>
            </a:r>
          </a:p>
          <a:p>
            <a:r>
              <a:rPr lang="nl-NL" dirty="0" smtClean="0"/>
              <a:t>Trapt open deuren in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154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u="sng" dirty="0">
                <a:hlinkClick r:id="rId2"/>
              </a:rPr>
              <a:t>https://www.youtube.com/watch?v=ICgEuRlDlME</a:t>
            </a:r>
            <a:r>
              <a:rPr lang="nl-NL" b="1" dirty="0"/>
              <a:t> </a:t>
            </a: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Wat </a:t>
            </a:r>
            <a:r>
              <a:rPr lang="nl-NL" b="1" dirty="0"/>
              <a:t>zegt dit over KPN</a:t>
            </a:r>
            <a:r>
              <a:rPr lang="nl-NL" b="1" dirty="0" smtClean="0"/>
              <a:t>? Zie je een visie? Waar zouden ze zich op richten?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8768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 in tweetallen</a:t>
            </a:r>
          </a:p>
          <a:p>
            <a:endParaRPr lang="nl-NL" dirty="0"/>
          </a:p>
          <a:p>
            <a:r>
              <a:rPr lang="nl-NL" dirty="0" smtClean="0"/>
              <a:t>Jouw missie en visie ontwikkelen als jullie een onderwijsinstelling zouden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87145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308</Words>
  <Application>Microsoft Office PowerPoint</Application>
  <PresentationFormat>Breedbeeld</PresentationFormat>
  <Paragraphs>48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Visie en strategie </vt:lpstr>
      <vt:lpstr>Visiequiz spelen!</vt:lpstr>
      <vt:lpstr>Ontwikkelen van visie </vt:lpstr>
      <vt:lpstr>Informatie verwerken </vt:lpstr>
      <vt:lpstr>Formuleren van visie</vt:lpstr>
      <vt:lpstr>Goede visie</vt:lpstr>
      <vt:lpstr>Slechte visie</vt:lpstr>
      <vt:lpstr>Filmpje </vt:lpstr>
      <vt:lpstr>Aan de slag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Visie en strategie </dc:title>
  <dc:creator>Ellen Lieftink</dc:creator>
  <cp:lastModifiedBy>Ellen Lieftink</cp:lastModifiedBy>
  <cp:revision>12</cp:revision>
  <dcterms:created xsi:type="dcterms:W3CDTF">2016-08-17T12:13:49Z</dcterms:created>
  <dcterms:modified xsi:type="dcterms:W3CDTF">2016-08-17T14:06:30Z</dcterms:modified>
</cp:coreProperties>
</file>